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3" r:id="rId5"/>
    <p:sldId id="262" r:id="rId6"/>
    <p:sldId id="258" r:id="rId7"/>
    <p:sldId id="257" r:id="rId8"/>
    <p:sldId id="25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79B7C-DD1D-47E8-88AB-2764D6F6E43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D6906-0DAB-43DC-A475-F4DE08DECD2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853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D6906-0DAB-43DC-A475-F4DE08DECD2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314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FAF7A-BC10-979A-BEBD-0C14C46A5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9CE470-E9D0-9E24-D71F-84C574F85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de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4DED40-F320-2F00-E819-557B7AB5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41B04A-AEEB-2436-150E-8014D934A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DC0B8F-AA7F-327B-7CDC-07ACB598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337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C9AFB-7916-99BA-3F67-A3180D36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27C165-4C2B-907F-CA6C-15727D459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C9A530-F491-DC8B-DECB-1742E1F7F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E7E0D8-8DCF-0FAB-0762-E5129281B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7ACBEB-C986-1BD5-8475-E98BEF96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97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5903FF-CC8B-F7A0-D1EC-7E6A472161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637A89-2E94-821C-D72A-C79984AF8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0A7750-231D-EC2B-D02D-9947EA22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BF02BC-2857-3EEB-193E-38BE386D6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41D913-1B5C-CF28-D313-05D21F377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77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9079E-5C04-0A5B-7928-39497AE98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B635CB-0C72-89BC-D658-0DC1E1003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17F2AA-F319-C348-8FD4-A73C1996D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64608E-ED30-77D1-2D30-458170FF6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D73565-C1E0-A075-ABCE-1422AB3A4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95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D9BED-9319-BA69-117D-C9B28CCE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C7F480-6480-C9E2-C2F7-EAE37BC2C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F0F953-2BD8-6AB7-EA94-7A8A5BCE1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F5FC96-21B0-EECB-5BFF-A8DFFF43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9CEFBA-B0E7-4BA2-0565-E4756BA66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34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DC710-750F-5321-0E2F-C84873C11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D8EE0C-7636-4A0E-9FAB-9EEB31ED3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DE43B5-4E77-A07E-157F-BD9364438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6896CE-82A3-F652-3F99-86496E736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F57E08-2205-99FB-5A33-7A642FBCC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E475D8-4A14-EA32-47E5-392739F0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576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4C070D-94B3-4FCD-FA20-C93B6D34E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F9BA36-F9FE-3DEE-0872-710D616CC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49C476-82AB-34B7-45A9-3FFC6472F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BB82882-6BDE-0D30-2FAE-0FBAC6784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EF9C097-1AE5-4A9F-A477-B0F6C02873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71241A7-F3EE-12C7-7A99-F4398106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80CB56F-B750-F434-ED2F-CF42C8572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5DEA33-FD78-AF3B-BF36-71528134F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25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37460-EDEC-C54A-88BB-4373A5E36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A6E80B-326F-26E9-260C-FFFC3AD2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702767-53AB-AAD1-108A-D334C36E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59EF266-1457-AEA7-CB06-AA06F6360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58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1040038-F55C-A2DF-5ED7-5B725479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E4864B6-FF27-A06D-64D0-886489D07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3715AC-780C-A03B-7058-22A0A640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73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326D7-779A-7651-BF1F-F645063CA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C7042-16AA-0AAD-2834-535A77FBE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007ECE-F591-E4FB-93D5-0C83F1926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8F94B0-B8E3-0D9E-37D4-673053330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777F2D-EDEC-1DC5-D32C-CE4A5F74D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D15901-238A-A667-FEAC-96880EBF9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22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92D7-D465-5FEF-7E2B-941D1318C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E5CEAD-22BD-5F81-B9B5-77579A5C9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4B567-856B-B653-BF76-6F24BFF25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28BCD0-7A94-17C9-9245-FAC1F92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244B98-ECF7-EF97-3471-6F1D8595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2B2075-838B-C0E1-A088-444B9166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3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580C98-B717-2BB9-9459-DD4FA644D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de-DE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2CDAA8-12D7-0E5A-AFCE-27A632B29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7DA669-0C1A-84B6-E222-012D52174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397368-ED40-4955-942E-EF0466CF0A11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B102A-DEBC-6008-4957-D297FD2E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487C18-137C-C65A-FDE9-9909B9388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4670D6-A07D-45B0-B772-970794B992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28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9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C6F8BE-7748-45C2-C91E-4EAB2F6E0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de-DE" sz="4400" b="1" i="0" dirty="0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NIKITA SERGEJEVIČ CHRUŠČEV</a:t>
            </a:r>
            <a:endParaRPr lang="de-DE" sz="4400" b="1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pic>
        <p:nvPicPr>
          <p:cNvPr id="5" name="Obrázek 4" descr="Obsah obrázku Lidská tvář, oblečení, osoba, muž&#10;&#10;Popis byl vytvořen automaticky">
            <a:extLst>
              <a:ext uri="{FF2B5EF4-FFF2-40B4-BE49-F238E27FC236}">
                <a16:creationId xmlns:a16="http://schemas.microsoft.com/office/drawing/2014/main" id="{ECC252CD-B31F-D2D6-D724-55D4C5460F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4310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562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accel="15000" decel="1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37CE9-1643-4309-3948-E849F7CD5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F0613-0C90-A598-A1A4-AD1A4C311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Politický komisař v Rudé armádě -&gt; 1927 účast na sjezdech komunistické strany</a:t>
            </a:r>
          </a:p>
          <a:p>
            <a:r>
              <a:rPr lang="cs-CZ" dirty="0"/>
              <a:t>Stává se obvodním stranickým tajemníkem pro oblast dnešní Ukrajiny</a:t>
            </a:r>
          </a:p>
          <a:p>
            <a:r>
              <a:rPr lang="cs-CZ" dirty="0"/>
              <a:t>Po Stalinově smrti roku 1953 se stává prvním tajemníkem strany</a:t>
            </a:r>
          </a:p>
          <a:p>
            <a:r>
              <a:rPr lang="cs-CZ" dirty="0"/>
              <a:t>Kritika Stalinovy politiky a zločinů -&gt; propouštění z gulagů </a:t>
            </a:r>
          </a:p>
          <a:p>
            <a:r>
              <a:rPr lang="cs-CZ" dirty="0"/>
              <a:t>Po projevu znepřátelení mnoha členů strany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3466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5E6691-4C54-6833-C60A-7352FAA4A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235BC-A187-3CD4-54F3-09E217971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62BD27-BD80-0C04-A45E-EAA3276BE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Uvolňování tvrdého vojensko-politického systému</a:t>
            </a:r>
          </a:p>
          <a:p>
            <a:r>
              <a:rPr lang="cs-CZ" dirty="0"/>
              <a:t>Prosazování marxisticko-leninské ideologie</a:t>
            </a:r>
          </a:p>
          <a:p>
            <a:r>
              <a:rPr lang="cs-CZ" dirty="0"/>
              <a:t>1954 Krym přičleněn k Ukrajinské SSR</a:t>
            </a:r>
          </a:p>
          <a:p>
            <a:r>
              <a:rPr lang="cs-CZ" dirty="0"/>
              <a:t>Rozmístění Sovětských raket na Kubě -&gt; Vyhrocení studené války   -&gt; Karibská krize </a:t>
            </a:r>
          </a:p>
          <a:p>
            <a:r>
              <a:rPr lang="cs-CZ" dirty="0"/>
              <a:t>Odpověď na rozmístění amerických raket v Turecku a Itálii</a:t>
            </a:r>
          </a:p>
          <a:p>
            <a:r>
              <a:rPr lang="cs-CZ" dirty="0"/>
              <a:t>Vybudování Berlínské zdi</a:t>
            </a:r>
          </a:p>
        </p:txBody>
      </p:sp>
    </p:spTree>
    <p:extLst>
      <p:ext uri="{BB962C8B-B14F-4D97-AF65-F5344CB8AC3E}">
        <p14:creationId xmlns:p14="http://schemas.microsoft.com/office/powerpoint/2010/main" val="1564505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ED4B5D-CEDE-C007-FB4E-E0AE2C33A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rmAutofit/>
          </a:bodyPr>
          <a:lstStyle/>
          <a:p>
            <a:r>
              <a:rPr lang="cs-CZ" dirty="0"/>
              <a:t>Karibská krize</a:t>
            </a:r>
            <a:endParaRPr lang="de-DE" dirty="0"/>
          </a:p>
        </p:txBody>
      </p:sp>
      <p:pic>
        <p:nvPicPr>
          <p:cNvPr id="5" name="Obrázek 4" descr="Obsah obrázku skica, kresba, oblečení, osoba&#10;&#10;Popis byl vytvořen automaticky">
            <a:extLst>
              <a:ext uri="{FF2B5EF4-FFF2-40B4-BE49-F238E27FC236}">
                <a16:creationId xmlns:a16="http://schemas.microsoft.com/office/drawing/2014/main" id="{DB358253-CC91-8261-B7E6-652E34DA8A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7" r="8723" b="-2"/>
          <a:stretch/>
        </p:blipFill>
        <p:spPr>
          <a:xfrm>
            <a:off x="20" y="10"/>
            <a:ext cx="7421217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FBDEB0-B115-AA14-5A06-EB412D551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>
            <a:normAutofit/>
          </a:bodyPr>
          <a:lstStyle/>
          <a:p>
            <a:r>
              <a:rPr lang="cs-CZ" sz="2000" dirty="0"/>
              <a:t>Roku 1962 SSSR rozmisťuje rakety středního doletu na Kubě</a:t>
            </a:r>
          </a:p>
          <a:p>
            <a:r>
              <a:rPr lang="cs-CZ" sz="2000" dirty="0"/>
              <a:t>Reakce na rozmístění raket USA v Turecku </a:t>
            </a:r>
          </a:p>
          <a:p>
            <a:r>
              <a:rPr lang="cs-CZ" sz="2000" dirty="0"/>
              <a:t>Blokáda Kuby ze strany USA -&gt; hrozba jaderného konfliktu</a:t>
            </a:r>
          </a:p>
          <a:p>
            <a:r>
              <a:rPr lang="cs-CZ" sz="2000" dirty="0"/>
              <a:t>Po náročných jednáních bylo dosaženo dohody o stažení raket z Kuby a některých raket z Turecka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765832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071F6E-BCD9-5D30-6D95-EB92532D1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rmAutofit/>
          </a:bodyPr>
          <a:lstStyle/>
          <a:p>
            <a:r>
              <a:rPr lang="cs-CZ"/>
              <a:t>Krym</a:t>
            </a:r>
            <a:endParaRPr lang="de-DE"/>
          </a:p>
        </p:txBody>
      </p:sp>
      <p:pic>
        <p:nvPicPr>
          <p:cNvPr id="5" name="Zástupný obsah 4" descr="Obsah obrázku voda, Země, mapa, text&#10;&#10;Popis byl vytvořen automaticky">
            <a:extLst>
              <a:ext uri="{FF2B5EF4-FFF2-40B4-BE49-F238E27FC236}">
                <a16:creationId xmlns:a16="http://schemas.microsoft.com/office/drawing/2014/main" id="{6360EB13-0F9B-7602-5282-0056D54026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7" r="25802" b="-1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9228B3D2-403F-C44C-3D98-D7EE661E6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8731" y="2194102"/>
            <a:ext cx="4933762" cy="3908586"/>
          </a:xfrm>
        </p:spPr>
        <p:txBody>
          <a:bodyPr>
            <a:normAutofit/>
          </a:bodyPr>
          <a:lstStyle/>
          <a:p>
            <a:r>
              <a:rPr lang="cs-CZ" sz="2000" dirty="0"/>
              <a:t>Krym byl Ukrajině údajně předán za základě Chruščovova rozhodnutí</a:t>
            </a:r>
          </a:p>
          <a:p>
            <a:r>
              <a:rPr lang="cs-CZ" sz="2000" dirty="0"/>
              <a:t>To není úplně pravda</a:t>
            </a:r>
          </a:p>
          <a:p>
            <a:r>
              <a:rPr lang="cs-CZ" sz="2000" dirty="0"/>
              <a:t>Předání bylo v souladu s tehdejší ústavou</a:t>
            </a:r>
          </a:p>
          <a:p>
            <a:r>
              <a:rPr lang="cs-CZ" sz="2000" dirty="0"/>
              <a:t>Bylo schváleno nejvyšším sovětem SSSR</a:t>
            </a:r>
          </a:p>
          <a:p>
            <a:r>
              <a:rPr lang="cs-CZ" sz="2000" dirty="0"/>
              <a:t>Údajně z důvodu lepšího financovaní vodních staveb na území dnešní Ukrajiny</a:t>
            </a:r>
          </a:p>
          <a:p>
            <a:r>
              <a:rPr lang="cs-CZ" sz="2000" dirty="0"/>
              <a:t>Předmětem sporu -&gt; okupován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7885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E1D1D5-A39A-02C8-0268-A31AB5ADA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cs-CZ" sz="4000"/>
              <a:t>Sovětský kosmický program</a:t>
            </a:r>
            <a:endParaRPr lang="de-DE" sz="4000"/>
          </a:p>
        </p:txBody>
      </p:sp>
      <p:pic>
        <p:nvPicPr>
          <p:cNvPr id="5" name="Obrázek 4" descr="Obsah obrázku přeprava, raketa, obloha, kosmická loď">
            <a:extLst>
              <a:ext uri="{FF2B5EF4-FFF2-40B4-BE49-F238E27FC236}">
                <a16:creationId xmlns:a16="http://schemas.microsoft.com/office/drawing/2014/main" id="{874E6ED5-E87B-3C00-FF42-3B778904C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30" y="990058"/>
            <a:ext cx="3876165" cy="4446189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0BABFD-C9D6-D325-D1A2-E02F24978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cs-CZ" sz="2000" dirty="0"/>
              <a:t>Nikita Chruščov je významným podporovatelem kosmického programu</a:t>
            </a:r>
          </a:p>
          <a:p>
            <a:r>
              <a:rPr lang="cs-CZ" sz="2000" dirty="0"/>
              <a:t>Snaha získat převahu v objevování  (závod s USA)</a:t>
            </a:r>
          </a:p>
          <a:p>
            <a:r>
              <a:rPr lang="cs-CZ" sz="2000" dirty="0"/>
              <a:t>První člověk ve vesmíru -&gt; loď Vostok 1</a:t>
            </a:r>
          </a:p>
          <a:p>
            <a:r>
              <a:rPr lang="cs-CZ" sz="2000" dirty="0"/>
              <a:t>Sovětský svaz předstižen Američany přistáním na Měsíci</a:t>
            </a:r>
          </a:p>
          <a:p>
            <a:r>
              <a:rPr lang="cs-CZ" sz="2000" dirty="0"/>
              <a:t>Důsledky ekonomických problémů</a:t>
            </a:r>
            <a:endParaRPr lang="de-DE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0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DFB42-32CF-D942-924F-77B51EBEF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132C5C-8A28-39BE-C425-947476F4F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1894 – 1971*</a:t>
            </a:r>
          </a:p>
          <a:p>
            <a:r>
              <a:rPr lang="cs-CZ" dirty="0"/>
              <a:t>První tajemník ústředního výboru Komunistické strany Sovětského svazu (ÚV KSSS)</a:t>
            </a:r>
          </a:p>
          <a:p>
            <a:r>
              <a:rPr lang="cs-CZ" dirty="0"/>
              <a:t>Předseda rady ministrů (defacto premiér)</a:t>
            </a:r>
          </a:p>
          <a:p>
            <a:r>
              <a:rPr lang="cs-CZ" dirty="0"/>
              <a:t>Nástupce Stalina -&gt; Destalinizace SSSR</a:t>
            </a:r>
          </a:p>
          <a:p>
            <a:r>
              <a:rPr lang="cs-CZ" dirty="0"/>
              <a:t>„Liberální reformy“ v domácí politice</a:t>
            </a:r>
          </a:p>
          <a:p>
            <a:r>
              <a:rPr lang="cs-CZ" dirty="0"/>
              <a:t>Vyhrocení studené války</a:t>
            </a:r>
          </a:p>
          <a:p>
            <a:r>
              <a:rPr lang="cs-CZ" dirty="0"/>
              <a:t>1964 nahrazen Brežněvem -&gt; politický pád po zbavení moci zástupci stranických orgánů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281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210EA-3788-F96D-2212-50862474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58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Poppins" panose="00000500000000000000" pitchFamily="2" charset="-18"/>
                <a:cs typeface="Poppins" panose="00000500000000000000" pitchFamily="2" charset="-18"/>
              </a:rPr>
              <a:t>DĚKUJI ZA POZORNOST</a:t>
            </a:r>
            <a:endParaRPr lang="de-DE" sz="6000" b="1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9046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Širokoúhlá obrazovka</PresentationFormat>
  <Paragraphs>42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Poppins</vt:lpstr>
      <vt:lpstr>Motiv Office</vt:lpstr>
      <vt:lpstr>NIKITA SERGEJEVIČ CHRUŠČEV</vt:lpstr>
      <vt:lpstr>Politika</vt:lpstr>
      <vt:lpstr>Politika</vt:lpstr>
      <vt:lpstr>Karibská krize</vt:lpstr>
      <vt:lpstr>Krym</vt:lpstr>
      <vt:lpstr>Sovětský kosmický program</vt:lpstr>
      <vt:lpstr>Shrnutí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NIKITA SERGEJEVIČ CHRUŠČEV</dc:title>
  <dc:creator>Jakub Kříž</dc:creator>
  <cp:lastModifiedBy>Jakub Kříž</cp:lastModifiedBy>
  <cp:revision>3</cp:revision>
  <dcterms:created xsi:type="dcterms:W3CDTF">2024-02-21T09:08:19Z</dcterms:created>
  <dcterms:modified xsi:type="dcterms:W3CDTF">2024-02-22T07:50:47Z</dcterms:modified>
</cp:coreProperties>
</file>